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E9E46B23-D402-5F4C-8886-662E1149B7F5}">
          <p14:sldIdLst>
            <p14:sldId id="266"/>
            <p14:sldId id="257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7A48"/>
    <a:srgbClr val="F56214"/>
    <a:srgbClr val="10B1CA"/>
    <a:srgbClr val="A81663"/>
    <a:srgbClr val="FF302E"/>
    <a:srgbClr val="FF2A0C"/>
    <a:srgbClr val="7BB2EF"/>
    <a:srgbClr val="1653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243"/>
    <p:restoredTop sz="94674"/>
  </p:normalViewPr>
  <p:slideViewPr>
    <p:cSldViewPr snapToGrid="0" snapToObjects="1">
      <p:cViewPr>
        <p:scale>
          <a:sx n="53" d="100"/>
          <a:sy n="53" d="100"/>
        </p:scale>
        <p:origin x="96" y="8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09D4FA-5A7D-DC4E-86A6-46D404CA9268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A297D-CAE9-0A46-BBDE-35099F3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45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2951C0-77B0-E644-A65C-9EE173D7074E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0EEF88-6151-6347-BEE1-A99F1B37F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59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A48D-64FF-AD4D-97A8-2F92A143540C}" type="datetime1">
              <a:rPr lang="en-CA" smtClean="0"/>
              <a:t>2018-08-29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42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1618C-C302-6D46-8790-87E477B2B51F}" type="datetime1">
              <a:rPr lang="en-CA" smtClean="0"/>
              <a:t>2018-08-29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A628B-20E3-3A4C-BFB3-8F741204F4C5}" type="datetime1">
              <a:rPr lang="en-CA" smtClean="0"/>
              <a:t>2018-08-29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2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ABA13-EA24-694A-882F-82B3A3971153}" type="datetime1">
              <a:rPr lang="en-CA" smtClean="0"/>
              <a:t>2018-08-29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7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DFB2C-93E8-3440-86E5-43296AFBCD95}" type="datetime1">
              <a:rPr lang="en-CA" smtClean="0"/>
              <a:t>2018-08-29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72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5CD8D-3206-3447-A7B6-2ADA2B1473AF}" type="datetime1">
              <a:rPr lang="en-CA" smtClean="0"/>
              <a:t>2018-08-29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45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93F4-0EC4-1D47-8741-2664D7F75964}" type="datetime1">
              <a:rPr lang="en-CA" smtClean="0"/>
              <a:t>2018-08-29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6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B7D82-6CD9-9F43-B7C8-F1CC98EE8DA1}" type="datetime1">
              <a:rPr lang="en-CA" smtClean="0"/>
              <a:t>2018-08-29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027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27502-10C6-2248-B83B-29A38BADFE1A}" type="datetime1">
              <a:rPr lang="en-CA" smtClean="0"/>
              <a:t>2018-08-29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6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F09B1-9E32-5F4D-AF9C-D7A16690786F}" type="datetime1">
              <a:rPr lang="en-CA" smtClean="0"/>
              <a:t>2018-08-29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46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6D512-E3ED-3E46-A4BB-1892DD44F397}" type="datetime1">
              <a:rPr lang="en-CA" smtClean="0"/>
              <a:t>2018-08-29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0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A66AA-F976-E24D-BF9F-53F468DE988F}" type="datetime1">
              <a:rPr lang="en-CA" smtClean="0"/>
              <a:t>2018-08-29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8123-A33E-C94A-BF1E-2A2C38119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FEF6691-7C96-3948-B836-2F0B986A5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19" b="5885"/>
          <a:stretch/>
        </p:blipFill>
        <p:spPr>
          <a:xfrm>
            <a:off x="-3983" y="10"/>
            <a:ext cx="12192000" cy="457199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126E481-B945-4179-BD79-05E96E9B29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161B41AE-B67B-9B4E-A899-2F6FBAC78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6" y="5091762"/>
            <a:ext cx="7834193" cy="1264588"/>
          </a:xfrm>
        </p:spPr>
        <p:txBody>
          <a:bodyPr anchor="ctr">
            <a:normAutofit/>
          </a:bodyPr>
          <a:lstStyle/>
          <a:p>
            <a:pPr algn="r"/>
            <a:r>
              <a:rPr lang="en-US" sz="3300" b="1" i="1">
                <a:latin typeface="Arial" panose="020B0604020202020204" pitchFamily="34" charset="0"/>
                <a:cs typeface="Arial" panose="020B0604020202020204" pitchFamily="34" charset="0"/>
              </a:rPr>
              <a:t>Renewing the Promise</a:t>
            </a:r>
            <a:r>
              <a:rPr lang="en-US" sz="3300"/>
              <a:t/>
            </a:r>
            <a:br>
              <a:rPr lang="en-US" sz="3300"/>
            </a:br>
            <a:r>
              <a:rPr lang="en-US" sz="3300" b="1">
                <a:latin typeface="+mn-lt"/>
              </a:rPr>
              <a:t>A Pastoral Letter for Catholic Education</a:t>
            </a:r>
          </a:p>
        </p:txBody>
      </p:sp>
    </p:spTree>
    <p:extLst>
      <p:ext uri="{BB962C8B-B14F-4D97-AF65-F5344CB8AC3E}">
        <p14:creationId xmlns:p14="http://schemas.microsoft.com/office/powerpoint/2010/main" val="11531346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83" y="365125"/>
            <a:ext cx="10711017" cy="1325563"/>
          </a:xfrm>
        </p:spPr>
        <p:txBody>
          <a:bodyPr>
            <a:normAutofit fontScale="90000"/>
          </a:bodyPr>
          <a:lstStyle/>
          <a:p>
            <a:r>
              <a:rPr lang="en-US" sz="4900" b="1" i="1" dirty="0">
                <a:solidFill>
                  <a:srgbClr val="7BB2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Renewing the Promise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A Pastoral Letter for Catholic Education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E46CEDAD-3DD0-5646-8AEE-77147AEA9F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783" y="1991639"/>
            <a:ext cx="5504127" cy="3796828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07D61F69-70E2-AB4A-90AE-72F1A16374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</p:spPr>
      </p:pic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783" y="6214766"/>
            <a:ext cx="10711017" cy="365125"/>
          </a:xfrm>
          <a:solidFill>
            <a:srgbClr val="7BB2EF"/>
          </a:solidFill>
        </p:spPr>
        <p:txBody>
          <a:bodyPr/>
          <a:lstStyle/>
          <a:p>
            <a:pPr algn="r"/>
            <a:r>
              <a:rPr lang="en-US" i="1" dirty="0">
                <a:solidFill>
                  <a:schemeClr val="bg1"/>
                </a:solidFill>
              </a:rPr>
              <a:t>A Pastoral Letter for Catholic Education</a:t>
            </a:r>
          </a:p>
        </p:txBody>
      </p:sp>
    </p:spTree>
    <p:extLst>
      <p:ext uri="{BB962C8B-B14F-4D97-AF65-F5344CB8AC3E}">
        <p14:creationId xmlns:p14="http://schemas.microsoft.com/office/powerpoint/2010/main" val="73426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757" y="541766"/>
            <a:ext cx="10581626" cy="881990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FF2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That Accompanies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0586"/>
            <a:ext cx="5181600" cy="40571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783" y="6214766"/>
            <a:ext cx="10711017" cy="365125"/>
          </a:xfrm>
          <a:solidFill>
            <a:srgbClr val="FF302E"/>
          </a:solidFill>
        </p:spPr>
        <p:txBody>
          <a:bodyPr/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F856823B-37A1-7A45-A900-6D802BE7511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2783" y="1540586"/>
            <a:ext cx="5377017" cy="4057120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FFA9D8F4-D790-894F-815B-F3EAE173A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15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83" y="576718"/>
            <a:ext cx="10515600" cy="835239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Builds Relationships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6037" y="1540586"/>
            <a:ext cx="6337763" cy="435133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783" y="6195368"/>
            <a:ext cx="10711017" cy="365125"/>
          </a:xfrm>
          <a:solidFill>
            <a:srgbClr val="A81663"/>
          </a:solidFill>
        </p:spPr>
        <p:txBody>
          <a:bodyPr/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1F0585E2-2624-F74E-9A33-B493AD2AB0C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91020" y="1411958"/>
            <a:ext cx="3935883" cy="4351338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C1843709-AA6A-E744-B80E-5C10E6E93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7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83" y="359226"/>
            <a:ext cx="10515600" cy="1310291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rgbClr val="10B1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That Encourages Engagement and Instils Hope</a:t>
            </a:r>
            <a:r>
              <a:rPr lang="en-US" dirty="0">
                <a:solidFill>
                  <a:srgbClr val="10B1CA"/>
                </a:solidFill>
              </a:rPr>
              <a:t/>
            </a:r>
            <a:br>
              <a:rPr lang="en-US" dirty="0">
                <a:solidFill>
                  <a:srgbClr val="10B1CA"/>
                </a:solidFill>
              </a:rPr>
            </a:br>
            <a:endParaRPr lang="en-US" dirty="0">
              <a:solidFill>
                <a:srgbClr val="10B1C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5284"/>
            <a:ext cx="5181600" cy="4175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783" y="6214766"/>
            <a:ext cx="10711017" cy="365125"/>
          </a:xfrm>
          <a:solidFill>
            <a:srgbClr val="10B1CA"/>
          </a:solidFill>
        </p:spPr>
        <p:txBody>
          <a:bodyPr/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0F3C2E21-B68B-2045-AF5A-A99521EF99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8259" y="1925284"/>
            <a:ext cx="5101779" cy="3472775"/>
          </a:xfr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xmlns="" id="{D8DBBD0B-1E6B-7041-A054-CE86B4BBF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39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783" y="365125"/>
            <a:ext cx="7099741" cy="1310291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Community That Forms Joyful Disciples</a:t>
            </a:r>
            <a:r>
              <a:rPr lang="en-US" dirty="0">
                <a:solidFill>
                  <a:srgbClr val="10B1CA"/>
                </a:solidFill>
              </a:rPr>
              <a:t/>
            </a:r>
            <a:br>
              <a:rPr lang="en-US" dirty="0">
                <a:solidFill>
                  <a:srgbClr val="10B1CA"/>
                </a:solidFill>
              </a:rPr>
            </a:br>
            <a:endParaRPr lang="en-US" dirty="0">
              <a:solidFill>
                <a:srgbClr val="10B1C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6458" y="1835014"/>
            <a:ext cx="6017342" cy="405691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783" y="6214766"/>
            <a:ext cx="10711017" cy="365125"/>
          </a:xfrm>
          <a:solidFill>
            <a:srgbClr val="00B050"/>
          </a:solidFill>
        </p:spPr>
        <p:txBody>
          <a:bodyPr/>
          <a:lstStyle/>
          <a:p>
            <a:pPr algn="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1D358C04-6D56-FC48-A1F8-2DFB703BA6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4189" y="1793255"/>
            <a:ext cx="4274672" cy="4246301"/>
          </a:xfr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xmlns="" id="{82C0D2AB-FE5E-9544-9E11-186CFA19B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19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7" y="365125"/>
            <a:ext cx="10712363" cy="1310291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rgbClr val="EA7A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Renewing the Promise</a:t>
            </a:r>
            <a:r>
              <a:rPr lang="en-US" dirty="0">
                <a:solidFill>
                  <a:srgbClr val="10B1CA"/>
                </a:solidFill>
              </a:rPr>
              <a:t/>
            </a:r>
            <a:br>
              <a:rPr lang="en-US" dirty="0">
                <a:solidFill>
                  <a:srgbClr val="10B1CA"/>
                </a:solidFill>
              </a:rPr>
            </a:br>
            <a:endParaRPr lang="en-US" dirty="0">
              <a:solidFill>
                <a:srgbClr val="10B1C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16712"/>
            <a:ext cx="5181600" cy="4175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783" y="6214766"/>
            <a:ext cx="10711017" cy="365125"/>
          </a:xfrm>
          <a:solidFill>
            <a:srgbClr val="FFC000"/>
          </a:solidFill>
        </p:spPr>
        <p:txBody>
          <a:bodyPr/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D1ABEDF3-7271-3E41-AB2C-FB8FF68A2B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1437" y="1835063"/>
            <a:ext cx="5513568" cy="4086421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AAAB7BB2-AEED-204D-8226-57F608F63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883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803" y="634973"/>
            <a:ext cx="10811998" cy="1040443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Breaking of the Bread</a:t>
            </a:r>
            <a:r>
              <a:rPr lang="en-US" dirty="0">
                <a:solidFill>
                  <a:srgbClr val="10B1CA"/>
                </a:solidFill>
              </a:rPr>
              <a:t/>
            </a:r>
            <a:br>
              <a:rPr lang="en-US" dirty="0">
                <a:solidFill>
                  <a:srgbClr val="10B1CA"/>
                </a:solidFill>
              </a:rPr>
            </a:br>
            <a:endParaRPr lang="en-US" dirty="0">
              <a:solidFill>
                <a:srgbClr val="10B1C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073058"/>
            <a:ext cx="5181600" cy="38188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437" y="6214766"/>
            <a:ext cx="10711017" cy="365125"/>
          </a:xfrm>
          <a:solidFill>
            <a:srgbClr val="7030A0"/>
          </a:solidFill>
        </p:spPr>
        <p:txBody>
          <a:bodyPr/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328DCA09-1931-DD44-8659-D61B1A4CC9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1437" y="2073059"/>
            <a:ext cx="5378363" cy="3425142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C4752D72-3F44-E741-856D-DE252C79A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30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DF578F-DF92-2C4C-9428-4DAC311E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37" y="365126"/>
            <a:ext cx="10712363" cy="998028"/>
          </a:xfrm>
        </p:spPr>
        <p:txBody>
          <a:bodyPr anchor="ctr">
            <a:normAutofit fontScale="90000"/>
          </a:bodyPr>
          <a:lstStyle/>
          <a:p>
            <a: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900" b="1" dirty="0">
                <a:solidFill>
                  <a:srgbClr val="A8166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  <a:r>
              <a:rPr lang="en-US" dirty="0">
                <a:solidFill>
                  <a:srgbClr val="10B1CA"/>
                </a:solidFill>
              </a:rPr>
              <a:t/>
            </a:r>
            <a:br>
              <a:rPr lang="en-US" dirty="0">
                <a:solidFill>
                  <a:srgbClr val="10B1CA"/>
                </a:solidFill>
              </a:rPr>
            </a:br>
            <a:endParaRPr lang="en-US" dirty="0">
              <a:solidFill>
                <a:srgbClr val="10B1CA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916E249-92B4-AF45-8028-AF75F10C1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1743" y="1511418"/>
            <a:ext cx="5592057" cy="438050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xmlns="" id="{AB7F21BB-B51A-5F48-B517-0BDC00F78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437" y="6214766"/>
            <a:ext cx="10711017" cy="365125"/>
          </a:xfrm>
          <a:solidFill>
            <a:srgbClr val="7030A0"/>
          </a:solidFill>
        </p:spPr>
        <p:txBody>
          <a:bodyPr/>
          <a:lstStyle/>
          <a:p>
            <a:pPr algn="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Pastoral Letter for Catholic Education</a:t>
            </a:r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xmlns="" id="{C4752D72-3F44-E741-856D-DE252C79A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20" y="6579891"/>
            <a:ext cx="824630" cy="22654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2A7414B-874D-3449-9BF0-E37892C012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03607" y="1511418"/>
            <a:ext cx="4840941" cy="4607291"/>
          </a:xfrm>
        </p:spPr>
      </p:pic>
    </p:spTree>
    <p:extLst>
      <p:ext uri="{BB962C8B-B14F-4D97-AF65-F5344CB8AC3E}">
        <p14:creationId xmlns:p14="http://schemas.microsoft.com/office/powerpoint/2010/main" val="7861354"/>
      </p:ext>
    </p:extLst>
  </p:cSld>
  <p:clrMapOvr>
    <a:masterClrMapping/>
  </p:clrMapOvr>
</p:sld>
</file>

<file path=ppt/theme/theme1.xml><?xml version="1.0" encoding="utf-8"?>
<a:theme xmlns:a="http://schemas.openxmlformats.org/drawingml/2006/main" name="RTPpresentation copy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1446404-0838-3949-89F2-4B9C32C66ABD}" vid="{749A66A9-1864-AA40-97A8-5D68354AC6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A_Pastoral_Letter_Discussion_PowerPoint</Template>
  <TotalTime>0</TotalTime>
  <Words>62</Words>
  <Application>Microsoft Office PowerPoint</Application>
  <PresentationFormat>Widescreen</PresentationFormat>
  <Paragraphs>17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RTPpresentation copy</vt:lpstr>
      <vt:lpstr>Renewing the Promise A Pastoral Letter for Catholic Education</vt:lpstr>
      <vt:lpstr>Renewing the Promise A Pastoral Letter for Catholic Education</vt:lpstr>
      <vt:lpstr>A Community That Accompanies </vt:lpstr>
      <vt:lpstr>A Community Builds Relationships </vt:lpstr>
      <vt:lpstr> A Community That Encourages Engagement and Instils Hope </vt:lpstr>
      <vt:lpstr> A Community That Forms Joyful Disciples </vt:lpstr>
      <vt:lpstr> Renewing the Promise </vt:lpstr>
      <vt:lpstr> The Breaking of the Bread </vt:lpstr>
      <vt:lpstr> Next Steps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Renewing the Promise A Pastoral Letter for Catholic Education</dc:title>
  <dc:creator>ICE Office</dc:creator>
  <cp:lastModifiedBy>ICE Office</cp:lastModifiedBy>
  <cp:revision>1</cp:revision>
  <cp:lastPrinted>2018-08-07T00:28:35Z</cp:lastPrinted>
  <dcterms:created xsi:type="dcterms:W3CDTF">2018-08-29T17:10:11Z</dcterms:created>
  <dcterms:modified xsi:type="dcterms:W3CDTF">2018-08-29T17:10:45Z</dcterms:modified>
</cp:coreProperties>
</file>